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8"/>
      <p:bold r:id="rId39"/>
      <p:italic r:id="rId40"/>
      <p:boldItalic r:id="rId41"/>
    </p:embeddedFont>
    <p:embeddedFont>
      <p:font typeface="Roboto Slab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37"/>
  </p:normalViewPr>
  <p:slideViewPr>
    <p:cSldViewPr snapToGrid="0">
      <p:cViewPr varScale="1">
        <p:scale>
          <a:sx n="150" d="100"/>
          <a:sy n="150" d="100"/>
        </p:scale>
        <p:origin x="47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3123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22c8457c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22c8457c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22c8457c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22c8457c0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2a8808ed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2a8808ed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2a8808ed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2a8808ed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a8808e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a8808e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2a8808ed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2a8808ed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2a8808ed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2a8808ed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2a8808ed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2a8808ed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2a8808ed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2a8808ed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2a8808ed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2a8808ed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22c8457c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22c8457c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2a8808ed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2a8808ed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2a8808ed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2a8808ed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2a8808ed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2a8808ed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22c8457c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22c8457c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2a8808ed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2a8808ed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2a8808ed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2a8808ed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2a8808ed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2a8808ed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2a8808ed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2a8808ed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44e2fa2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44e2fa2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44e2fa2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44e2fa2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2c8457c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2c8457c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44e2fa2d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44e2fa2d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a8808e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a8808e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102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a8808e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a8808e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4034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a8808e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a8808e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085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a8808e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a8808e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3707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a8808e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a8808e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38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22c8457c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22c8457c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22c8457c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22c8457c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2c8457c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2c8457c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22c8457c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22c8457c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22c8457c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22c8457c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22c8457c0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22c8457c0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67500" y="2446050"/>
            <a:ext cx="8222100" cy="8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Cardiac Rehab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7668000" cy="42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Remember: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you to be exercising at a </a:t>
            </a:r>
            <a:r>
              <a:rPr lang="en" u="sng"/>
              <a:t>moderate</a:t>
            </a:r>
            <a:r>
              <a:rPr lang="en"/>
              <a:t> intensity.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261" y="0"/>
            <a:ext cx="34227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/>
          <p:nvPr/>
        </p:nvSpPr>
        <p:spPr>
          <a:xfrm>
            <a:off x="1731650" y="1950300"/>
            <a:ext cx="1231200" cy="41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1731650" y="2364600"/>
            <a:ext cx="1231200" cy="41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/>
          <p:nvPr/>
        </p:nvSpPr>
        <p:spPr>
          <a:xfrm>
            <a:off x="1731650" y="2778900"/>
            <a:ext cx="1231200" cy="41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76150" y="317325"/>
            <a:ext cx="2462400" cy="1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RPE Scale</a:t>
            </a:r>
            <a:endParaRPr sz="3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179975" y="1989200"/>
            <a:ext cx="14967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Target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Intensity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Level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288525" y="18306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prevent heart disease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Eat a healthy diet.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Maintain a healthy weight.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Don’t use tobacco.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Limit alcohol intake.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Get enough physical activity. 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-96" y="0"/>
            <a:ext cx="91440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8271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most common type of Heart Disease in the U.S. is Coronary Artery Disease.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Living with Heart Problems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Check your cholesterol levels.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Control blood pressure.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Manage Diabetes.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Take the medicine prescribed by your doctor. </a:t>
            </a:r>
            <a:endParaRPr sz="3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A normal heart valve is about the size of a half dollar. </a:t>
            </a:r>
            <a:endParaRPr sz="4800"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807" y="564450"/>
            <a:ext cx="2121848" cy="209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The first ever heart pacemakers plugged into a wall socket!</a:t>
            </a:r>
            <a:endParaRPr sz="4800"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450" y="971500"/>
            <a:ext cx="2121850" cy="3200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Heart Disease has been found in 3,000 year old mummies. </a:t>
            </a:r>
            <a:endParaRPr sz="4800"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425" y="1154875"/>
            <a:ext cx="2121849" cy="2833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Your heart pumps about 1.5 gallons of blood in one minute. </a:t>
            </a:r>
            <a:endParaRPr sz="4800"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725" y="978038"/>
            <a:ext cx="2121850" cy="311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Women usually have a faster heart rate than men. </a:t>
            </a:r>
            <a:endParaRPr sz="4800"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750" y="152400"/>
            <a:ext cx="2121850" cy="192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can help lower your blood pressure and cholesterol levels.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300" y="2358875"/>
            <a:ext cx="38576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 b="1"/>
              <a:t>9 in 10</a:t>
            </a:r>
            <a:r>
              <a:rPr lang="en" sz="4800"/>
              <a:t> women have one or more risk factors for developing Heart Disease.</a:t>
            </a:r>
            <a:endParaRPr sz="4800"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075" y="1099713"/>
            <a:ext cx="2121850" cy="2944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4231850" y="346375"/>
            <a:ext cx="47574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ctr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 b="1"/>
              <a:t>February</a:t>
            </a:r>
            <a:r>
              <a:rPr lang="en" sz="4800"/>
              <a:t> is American Heart Month.</a:t>
            </a:r>
            <a:endParaRPr sz="4800"/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75" y="512350"/>
            <a:ext cx="3882825" cy="38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4231850" y="346375"/>
            <a:ext cx="4757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ctr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Blood is about 78% water.</a:t>
            </a:r>
            <a:endParaRPr sz="4800"/>
          </a:p>
        </p:txBody>
      </p:sp>
      <p:pic>
        <p:nvPicPr>
          <p:cNvPr id="199" name="Google Shape;1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50" y="507425"/>
            <a:ext cx="3927051" cy="4128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639000" y="346375"/>
            <a:ext cx="5133000" cy="41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ctr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Arteries are only about 4 millimeters in diameter.</a:t>
            </a:r>
            <a:endParaRPr sz="4800"/>
          </a:p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175" y="152400"/>
            <a:ext cx="2585564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469300" y="132075"/>
            <a:ext cx="8376000" cy="20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us know if you recently had a medication change.</a:t>
            </a:r>
            <a:endParaRPr/>
          </a:p>
        </p:txBody>
      </p:sp>
      <p:pic>
        <p:nvPicPr>
          <p:cNvPr id="217" name="Google Shape;2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279" y="2982025"/>
            <a:ext cx="1621434" cy="208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025" y="178688"/>
            <a:ext cx="5107925" cy="478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" y="1143000"/>
            <a:ext cx="84772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41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/>
          <p:cNvSpPr txBox="1"/>
          <p:nvPr/>
        </p:nvSpPr>
        <p:spPr>
          <a:xfrm>
            <a:off x="2506500" y="391225"/>
            <a:ext cx="4131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STROKE SYMPTOMS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796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800">
                <a:latin typeface="Roboto Slab"/>
                <a:ea typeface="Roboto Slab"/>
                <a:cs typeface="Roboto Slab"/>
                <a:sym typeface="Roboto Slab"/>
              </a:rPr>
              <a:t>Let us know if you need information on an advance medical directive.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7414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 your healthcare provider know if you are experiencing any symptoms: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Chest pain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Shortness of breath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Nausea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Dizziness/Lightheadedness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" y="1143000"/>
            <a:ext cx="84772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Warning Signs of a Heart Attack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Uncomfortable pressure, fullness, squeezing or pain in the chest lasting more than a few minutes.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Pain/Discomfort spreading to the shoulders, neck, and arms.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Chest discomfort with sweating, lightheadedness, fainting, nausea, or shortness of breath.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These signs are not always present, some, but not all may occur. 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3914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Warning Signs of a Stroke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Sudden weakness or numbness of face, arm, and/or leg on one side of body.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Sudden dimness or loss of vision, especially in one eye.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Loss of speech, difficulty speaking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Sudden severe headache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Unexplained dizziness, unsteady gait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1509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respond to a Heart Attack/Stroke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Plan ahead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Symptoms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911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Emergency numbers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Nearest facility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Know CPR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Don’t delay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1467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Preparing for Medical Emergency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Emergency numbers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Family member’s numbers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Personal data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List of Medications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Medical History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6797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 Matters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742739"/>
            <a:ext cx="8222100" cy="2886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Saves heart muscle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Reduces mortality and disability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More options</a:t>
            </a:r>
          </a:p>
          <a:p>
            <a:pPr lvl="1" indent="-419100">
              <a:spcBef>
                <a:spcPts val="0"/>
              </a:spcBef>
              <a:buSzPts val="3000"/>
              <a:buChar char="●"/>
            </a:pPr>
            <a:r>
              <a:rPr lang="en-US" sz="2400" dirty="0"/>
              <a:t>Clot busters</a:t>
            </a:r>
          </a:p>
          <a:p>
            <a:pPr lvl="1" indent="-419100">
              <a:spcBef>
                <a:spcPts val="0"/>
              </a:spcBef>
              <a:buSzPts val="3000"/>
              <a:buChar char="●"/>
            </a:pPr>
            <a:r>
              <a:rPr lang="en-US" sz="2400" dirty="0"/>
              <a:t>Stents</a:t>
            </a:r>
          </a:p>
          <a:p>
            <a:pPr lvl="1" indent="-419100">
              <a:spcBef>
                <a:spcPts val="0"/>
              </a:spcBef>
              <a:buSzPts val="3000"/>
              <a:buChar char="●"/>
            </a:pPr>
            <a:r>
              <a:rPr lang="en-US" sz="2400" dirty="0"/>
              <a:t>Hospital ER</a:t>
            </a:r>
          </a:p>
          <a:p>
            <a:pPr lvl="1" indent="-419100">
              <a:spcBef>
                <a:spcPts val="0"/>
              </a:spcBef>
              <a:buSzPts val="3000"/>
              <a:buChar char="●"/>
            </a:pPr>
            <a:r>
              <a:rPr lang="en-US" sz="2400" dirty="0"/>
              <a:t>Emergency Surgery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831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Healthy Diet Tips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4835400" y="236492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Do your best to avoid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Sodium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Saturated and Trans Fats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Added Sugars</a:t>
            </a:r>
            <a:endParaRPr sz="24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50" y="2821850"/>
            <a:ext cx="2794094" cy="212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43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Losing </a:t>
            </a:r>
            <a:r>
              <a:rPr lang="en" sz="3000" b="1" dirty="0"/>
              <a:t>10%</a:t>
            </a:r>
            <a:r>
              <a:rPr lang="en" sz="3000" dirty="0"/>
              <a:t> of your body weight can reduce your risks for heart disease and diabetes.</a:t>
            </a:r>
            <a:endParaRPr sz="3000" dirty="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8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698450" y="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helps your heart pump more efficiently.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325" y="2957200"/>
            <a:ext cx="4933975" cy="21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18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It is recommended that you should exercise </a:t>
            </a:r>
            <a:r>
              <a:rPr lang="en" sz="4800" b="1"/>
              <a:t>30 minutes</a:t>
            </a:r>
            <a:r>
              <a:rPr lang="en" sz="4800"/>
              <a:t> a day, </a:t>
            </a:r>
            <a:r>
              <a:rPr lang="en" sz="4800" b="1"/>
              <a:t>5 days a week.</a:t>
            </a:r>
            <a:endParaRPr sz="4800" b="1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7475" y="186925"/>
            <a:ext cx="2130851" cy="213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Healthy Foods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Salmon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Walnuts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Raspberries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Fat free/Low fat milk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Chickpeas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Oatmeal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Olive oil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Dark chocolate(70% cocoa)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Avocados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Red grapes</a:t>
            </a:r>
            <a:endParaRPr sz="2400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63" y="2821850"/>
            <a:ext cx="3282281" cy="21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Don’t</a:t>
            </a:r>
            <a:r>
              <a:rPr lang="en"/>
              <a:t> hold your breath while exercising. 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100" y="787975"/>
            <a:ext cx="2639901" cy="397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526</Words>
  <Application>Microsoft Office PowerPoint</Application>
  <PresentationFormat>On-screen Show (16:9)</PresentationFormat>
  <Paragraphs>101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Roboto Slab</vt:lpstr>
      <vt:lpstr>Roboto</vt:lpstr>
      <vt:lpstr>Arial</vt:lpstr>
      <vt:lpstr>Material</vt:lpstr>
      <vt:lpstr>Welcome to Cardiac Rehab</vt:lpstr>
      <vt:lpstr>Exercise can help lower your blood pressure and cholesterol levels.</vt:lpstr>
      <vt:lpstr>Let your healthcare provider know if you are experiencing any symptoms: Chest pain Shortness of breath Nausea Dizziness/Lightheadedness</vt:lpstr>
      <vt:lpstr>Heart Healthy Diet Tips</vt:lpstr>
      <vt:lpstr>Losing 10% of your body weight can reduce your risks for heart disease and diabetes.</vt:lpstr>
      <vt:lpstr>Exercise helps your heart pump more efficiently.</vt:lpstr>
      <vt:lpstr>It is recommended that you should exercise 30 minutes a day, 5 days a week.</vt:lpstr>
      <vt:lpstr>Heart Healthy Foods</vt:lpstr>
      <vt:lpstr>Don’t hold your breath while exercising. </vt:lpstr>
      <vt:lpstr>Remember: We want you to be exercising at a moderate intensity.</vt:lpstr>
      <vt:lpstr>PowerPoint Presentation</vt:lpstr>
      <vt:lpstr>Ways to prevent heart disease</vt:lpstr>
      <vt:lpstr>The most common type of Heart Disease in the U.S. is Coronary Artery Disease.</vt:lpstr>
      <vt:lpstr>Living with Heart Problems</vt:lpstr>
      <vt:lpstr>Heart Facts A normal heart valve is about the size of a half dollar. </vt:lpstr>
      <vt:lpstr>Heart Facts The first ever heart pacemakers plugged into a wall socket!</vt:lpstr>
      <vt:lpstr>Heart Facts Heart Disease has been found in 3,000 year old mummies. </vt:lpstr>
      <vt:lpstr>Heart Facts Your heart pumps about 1.5 gallons of blood in one minute. </vt:lpstr>
      <vt:lpstr>Heart Facts Women usually have a faster heart rate than men. </vt:lpstr>
      <vt:lpstr>Heart Facts 9 in 10 women have one or more risk factors for developing Heart Disease.</vt:lpstr>
      <vt:lpstr>Heart Facts February is American Heart Month.</vt:lpstr>
      <vt:lpstr>Heart Facts Blood is about 78% water.</vt:lpstr>
      <vt:lpstr>Heart Facts Arteries are only about 4 millimeters in diameter.</vt:lpstr>
      <vt:lpstr>PowerPoint Presentation</vt:lpstr>
      <vt:lpstr>Let us know if you recently had a medication change.</vt:lpstr>
      <vt:lpstr>PowerPoint Presentation</vt:lpstr>
      <vt:lpstr>PowerPoint Presentation</vt:lpstr>
      <vt:lpstr>PowerPoint Presentation</vt:lpstr>
      <vt:lpstr>Let us know if you need information on an advance medical directive.</vt:lpstr>
      <vt:lpstr>PowerPoint Presentation</vt:lpstr>
      <vt:lpstr>Warning Signs of a Heart Attack</vt:lpstr>
      <vt:lpstr>Warning Signs of a Stroke</vt:lpstr>
      <vt:lpstr>How to respond to a Heart Attack/Stroke</vt:lpstr>
      <vt:lpstr>Preparing for Medical Emergency</vt:lpstr>
      <vt:lpstr>Time Matters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Cardiac Rehab</dc:title>
  <dc:creator>Crow, Charles T</dc:creator>
  <cp:lastModifiedBy>Crow, Charles</cp:lastModifiedBy>
  <cp:revision>11</cp:revision>
  <dcterms:modified xsi:type="dcterms:W3CDTF">2022-09-12T14:20:55Z</dcterms:modified>
</cp:coreProperties>
</file>